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8143932" cy="2357454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Тестовая </a:t>
            </a:r>
            <a:r>
              <a:rPr lang="ru-RU" b="1" dirty="0" smtClean="0">
                <a:solidFill>
                  <a:schemeClr val="tx1"/>
                </a:solidFill>
              </a:rPr>
              <a:t>форма контроля знаний учащихся.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4786322"/>
            <a:ext cx="3128962" cy="15668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Выполнили: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Киселева Регина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Гилязова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Ландыш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06680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RichTest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 Бесплатное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приложение, с помощью которого вы можете с легкостью создать тест со случайным порядком вопросов и вариантами ответов на них (множественные или одиночные), также в случайном порядке. 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RichT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8813096" cy="6215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TestMaker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610864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 Программа </a:t>
            </a:r>
            <a:r>
              <a:rPr lang="ru-RU" dirty="0" smtClean="0"/>
              <a:t>для создания тестов. Возможно использовать неограниченное количество вопросов, ответов и тем. 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    Состоит </a:t>
            </a:r>
            <a:r>
              <a:rPr lang="ru-RU" dirty="0" smtClean="0"/>
              <a:t>из тестирующей оболочки </a:t>
            </a:r>
            <a:r>
              <a:rPr lang="ru-RU" dirty="0" err="1" smtClean="0"/>
              <a:t>TestMaker_User</a:t>
            </a:r>
            <a:r>
              <a:rPr lang="ru-RU" dirty="0" smtClean="0"/>
              <a:t> и редактора тестов </a:t>
            </a:r>
            <a:r>
              <a:rPr lang="ru-RU" dirty="0" err="1" smtClean="0"/>
              <a:t>TestMaker_Admin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22063980_c143982f7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29281"/>
            <a:ext cx="8501122" cy="65287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857232"/>
            <a:ext cx="65436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Достоинства метода тестов: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dirty="0" smtClean="0"/>
              <a:t> 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тандартизация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условий и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результатов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Оперативность и экономичность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Оптимальная трудность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Надежность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Справедливость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озможность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компьютеризации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</a:t>
            </a:r>
            <a:r>
              <a:rPr lang="ru-RU" b="1" dirty="0" smtClean="0">
                <a:solidFill>
                  <a:schemeClr val="tx1"/>
                </a:solidFill>
              </a:rPr>
              <a:t>Недостатки </a:t>
            </a:r>
            <a:r>
              <a:rPr lang="ru-RU" b="1" dirty="0" smtClean="0">
                <a:solidFill>
                  <a:schemeClr val="tx1"/>
                </a:solidFill>
              </a:rPr>
              <a:t>метода </a:t>
            </a:r>
            <a:r>
              <a:rPr lang="ru-RU" b="1" dirty="0" smtClean="0">
                <a:solidFill>
                  <a:schemeClr val="tx1"/>
                </a:solidFill>
              </a:rPr>
              <a:t>тестов: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500306"/>
            <a:ext cx="8229600" cy="411082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Опасность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«слепых» (автоматических)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ошибок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Потеря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индивидуального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подхода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Неадекватная сложность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Элемент случайности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 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 Традиционный тест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 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Традиционный тест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– метод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диагностики испытуемых, в котором они отвечают на одни задания, в одинаковое время, в одинаковых условиях и с одинаковой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оценкой.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472518" cy="57864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sz="3600" b="1" dirty="0" smtClean="0"/>
              <a:t>Гомогенный тест </a:t>
            </a:r>
            <a:r>
              <a:rPr lang="ru-RU" dirty="0" smtClean="0"/>
              <a:t>-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система заданий , создаваемая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с целью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оценки уровня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подготовленности учащихся по одной учебной дисциплине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sz="3600" b="1" dirty="0" smtClean="0"/>
              <a:t>Гетерогенный </a:t>
            </a:r>
            <a:r>
              <a:rPr lang="ru-RU" sz="3600" b="1" dirty="0" smtClean="0"/>
              <a:t>тест </a:t>
            </a:r>
            <a:r>
              <a:rPr lang="ru-RU" dirty="0" smtClean="0"/>
              <a:t>-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система заданий , создаваемая с целью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измерения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уровня подготовленности учащихся по нескольким учебным дисциплинам. 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1"/>
                </a:solidFill>
              </a:rPr>
              <a:t>Принципы разработки содержания текста.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429684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</a:rPr>
              <a:t>1.Соответствие </a:t>
            </a:r>
            <a:r>
              <a:rPr lang="ru-RU" dirty="0" smtClean="0">
                <a:solidFill>
                  <a:schemeClr val="bg1"/>
                </a:solidFill>
              </a:rPr>
              <a:t>содержания теста </a:t>
            </a:r>
            <a:r>
              <a:rPr lang="ru-RU" dirty="0" smtClean="0">
                <a:solidFill>
                  <a:schemeClr val="bg1"/>
                </a:solidFill>
              </a:rPr>
              <a:t>целям тестирования</a:t>
            </a:r>
          </a:p>
          <a:p>
            <a:pPr marL="514350" indent="-514350">
              <a:lnSpc>
                <a:spcPct val="150000"/>
              </a:lnSpc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</a:rPr>
              <a:t>2.Определение </a:t>
            </a:r>
            <a:r>
              <a:rPr lang="ru-RU" dirty="0" smtClean="0">
                <a:solidFill>
                  <a:schemeClr val="bg1"/>
                </a:solidFill>
              </a:rPr>
              <a:t>значимости проверяемых </a:t>
            </a:r>
            <a:r>
              <a:rPr lang="ru-RU" dirty="0" smtClean="0">
                <a:solidFill>
                  <a:schemeClr val="bg1"/>
                </a:solidFill>
              </a:rPr>
              <a:t>знаний</a:t>
            </a:r>
          </a:p>
          <a:p>
            <a:pPr marL="514350" indent="-514350">
              <a:lnSpc>
                <a:spcPct val="150000"/>
              </a:lnSpc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</a:rPr>
              <a:t>3.Взаимосвязь </a:t>
            </a:r>
            <a:r>
              <a:rPr lang="ru-RU" dirty="0" smtClean="0">
                <a:solidFill>
                  <a:schemeClr val="bg1"/>
                </a:solidFill>
              </a:rPr>
              <a:t>содержания и формы.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Нетрадиционные тесты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1. Интегративный </a:t>
            </a:r>
            <a:r>
              <a:rPr lang="ru-RU" dirty="0" smtClean="0"/>
              <a:t>-  тест, состоящий </a:t>
            </a:r>
            <a:r>
              <a:rPr lang="ru-RU" dirty="0" smtClean="0"/>
              <a:t>из системы заданий</a:t>
            </a:r>
            <a:r>
              <a:rPr lang="ru-RU" dirty="0" smtClean="0"/>
              <a:t>,, </a:t>
            </a:r>
            <a:r>
              <a:rPr lang="ru-RU" dirty="0" smtClean="0"/>
              <a:t>нацеленных на обобщенную итоговую диагностику подготовленности выпускника образовательного </a:t>
            </a:r>
            <a:r>
              <a:rPr lang="ru-RU" dirty="0" smtClean="0"/>
              <a:t>учреждения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 2.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Адаптивный</a:t>
            </a:r>
            <a:r>
              <a:rPr lang="ru-RU" dirty="0" smtClean="0"/>
              <a:t> - автоматизированная система </a:t>
            </a:r>
            <a:r>
              <a:rPr lang="ru-RU" dirty="0" smtClean="0"/>
              <a:t>тестирования, в которой заранее известны параметры трудности </a:t>
            </a:r>
            <a:r>
              <a:rPr lang="ru-RU" dirty="0" smtClean="0"/>
              <a:t>каждого </a:t>
            </a:r>
            <a:r>
              <a:rPr lang="ru-RU" dirty="0" smtClean="0"/>
              <a:t>задания.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MyTestXPro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/>
              <a:t>   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MyTestXPro</a:t>
            </a:r>
            <a:r>
              <a:rPr lang="ru-RU" sz="3000" b="1" dirty="0" smtClean="0"/>
              <a:t> </a:t>
            </a:r>
            <a:r>
              <a:rPr lang="ru-RU" sz="3000" dirty="0" smtClean="0"/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- система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программ для создания и проведения компьютерного тестирования знаний, сбора и анализа результатов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  С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помощью программы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возможно проведение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тестирования, экзаменов в любых образовательных учреждениях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целью выявить уровень знаний по любым учебным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дисциплинами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 обучающими целями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tx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7929618" cy="6626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36">
      <a:dk1>
        <a:sysClr val="windowText" lastClr="000000"/>
      </a:dk1>
      <a:lt1>
        <a:srgbClr val="452E1E"/>
      </a:lt1>
      <a:dk2>
        <a:srgbClr val="DACAAB"/>
      </a:dk2>
      <a:lt2>
        <a:srgbClr val="DEDEDE"/>
      </a:lt2>
      <a:accent1>
        <a:srgbClr val="53548A"/>
      </a:accent1>
      <a:accent2>
        <a:srgbClr val="68452D"/>
      </a:accent2>
      <a:accent3>
        <a:srgbClr val="DACAAB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246</Words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 Тестовая форма контроля знаний учащихся. </vt:lpstr>
      <vt:lpstr> Достоинства метода тестов: </vt:lpstr>
      <vt:lpstr>       Недостатки метода тестов: </vt:lpstr>
      <vt:lpstr>   Традиционный тест  </vt:lpstr>
      <vt:lpstr>Слайд 5</vt:lpstr>
      <vt:lpstr> Принципы разработки содержания текста.  </vt:lpstr>
      <vt:lpstr>Нетрадиционные тесты</vt:lpstr>
      <vt:lpstr>MyTestXPro</vt:lpstr>
      <vt:lpstr>Слайд 9</vt:lpstr>
      <vt:lpstr>RichTest</vt:lpstr>
      <vt:lpstr>Слайд 11</vt:lpstr>
      <vt:lpstr>TestMaker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Тестовая форма контроля знаний учащихся. </dc:title>
  <dc:creator>Максим Киселев</dc:creator>
  <cp:lastModifiedBy>Максим Киселев</cp:lastModifiedBy>
  <cp:revision>13</cp:revision>
  <dcterms:created xsi:type="dcterms:W3CDTF">2014-09-26T14:40:34Z</dcterms:created>
  <dcterms:modified xsi:type="dcterms:W3CDTF">2014-09-26T16:48:12Z</dcterms:modified>
</cp:coreProperties>
</file>